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86333"/>
  </p:normalViewPr>
  <p:slideViewPr>
    <p:cSldViewPr snapToGrid="0" snapToObjects="1">
      <p:cViewPr varScale="1">
        <p:scale>
          <a:sx n="63" d="100"/>
          <a:sy n="63" d="100"/>
        </p:scale>
        <p:origin x="-14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900" b="0" i="1" kern="1200" dirty="0" smtClean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</a:p>
          <a:p>
            <a:pPr algn="just"/>
            <a:endParaRPr lang="en-IN" sz="9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12.2.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Glycosylphosphatidylinositol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(GPI)-biosynthetic pathways of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Trypanosoma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brucei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Saccharomyces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cerevisiae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mammals. These examples show that, despite the highly conserved core structure of GPI anchors, some diversity in GPI-biosynthesis exists. In particular, yeast and mammalian GPI intermediates are inositol-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acylated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the level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GlcN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-PI and are not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deacylated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after transfer to protein, whereas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brucei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GPI intermediates are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acylated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the level of Man-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GlcN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-PI and undergo rounds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deacylation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reacylation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throughout the pathway. Mammalian GPI intermediates undergo a first round of lipid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remodeling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the level of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GlcN-aPI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again after transport to the Golgi.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cerevisiae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GPI intermediates have a compulsory Man-4 added unlike in mammals and lipid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remodeling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their GPI-APs occur in two consecutive steps within the endoplasmic reticulum (ER). The protein components of the pathway that 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catalyze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these steps in mammals and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cerevisiae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described in Table 12.1. Some of the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 </a:t>
            </a:r>
            <a:r>
              <a:rPr lang="en-IN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brucei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homologs are yet to be identified. The "?" refers to an unknown process. The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double-headed arrows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represent flipping of the GPI intermediate by an unknown mechanism. </a:t>
            </a:r>
            <a:r>
              <a:rPr lang="en-IN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Dashed arrows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denote probable alternative pathways or steps that are not compulsory.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ti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hlpress.com/default.tpl?action=full&amp;--eqskudatarq=1358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www.ncbi.nlm.nih.gov/glyca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65751" y="6257701"/>
            <a:ext cx="3681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633026" y="169318"/>
            <a:ext cx="3877949" cy="26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sz="2000" b="1" dirty="0" smtClean="0"/>
              <a:t>GPI-Biosynthetic </a:t>
            </a:r>
            <a:r>
              <a:rPr lang="en-US" sz="2000" b="1" dirty="0"/>
              <a:t>Pathways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5" y="599574"/>
            <a:ext cx="4534471" cy="557784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6104" y="5897175"/>
            <a:ext cx="8604390" cy="910092"/>
            <a:chOff x="226104" y="5846375"/>
            <a:chExt cx="8604390" cy="910092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82C571D-AF97-4F50-B29D-B11BF3E50219}"/>
                </a:ext>
              </a:extLst>
            </p:cNvPr>
            <p:cNvGrpSpPr/>
            <p:nvPr/>
          </p:nvGrpSpPr>
          <p:grpSpPr>
            <a:xfrm>
              <a:off x="226104" y="6190624"/>
              <a:ext cx="1316220" cy="565843"/>
              <a:chOff x="258786" y="5877048"/>
              <a:chExt cx="1316220" cy="565843"/>
            </a:xfrm>
          </p:grpSpPr>
          <p:pic>
            <p:nvPicPr>
              <p:cNvPr id="27" name="Picture 2">
                <a:hlinkClick r:id="rId4"/>
                <a:extLst>
                  <a:ext uri="{FF2B5EF4-FFF2-40B4-BE49-F238E27FC236}">
                    <a16:creationId xmlns="" xmlns:a16="http://schemas.microsoft.com/office/drawing/2014/main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3">
                <a:hlinkClick r:id="rId6"/>
                <a:extLst>
                  <a:ext uri="{FF2B5EF4-FFF2-40B4-BE49-F238E27FC236}">
                    <a16:creationId xmlns="" xmlns:a16="http://schemas.microsoft.com/office/drawing/2014/main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93" y="5846375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2056064" y="6208816"/>
              <a:ext cx="5182186" cy="22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12,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Figure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2.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Essentials of Glycobiology, </a:t>
              </a:r>
              <a:r>
                <a:rPr lang="en-US" altLang="en-US" sz="1000" b="1" dirty="0" smtClean="0">
                  <a:solidFill>
                    <a:schemeClr val="tx2"/>
                  </a:solidFill>
                </a:rPr>
                <a:t>Fourth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65751" y="6541767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dirty="0" smtClean="0"/>
                <a:t>2022 </a:t>
              </a:r>
              <a:r>
                <a:rPr lang="en-US" sz="900" dirty="0"/>
                <a:t>The Consortium of Glycobiology Editors, La Jolla, California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260</Words>
  <Application>Microsoft Office PowerPoint</Application>
  <PresentationFormat>On-screen Show (4:3)</PresentationFormat>
  <Paragraphs>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LOKESH RAO V.</cp:lastModifiedBy>
  <cp:revision>60</cp:revision>
  <dcterms:created xsi:type="dcterms:W3CDTF">2017-05-17T01:16:58Z</dcterms:created>
  <dcterms:modified xsi:type="dcterms:W3CDTF">2022-02-09T10:37:41Z</dcterms:modified>
</cp:coreProperties>
</file>