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904"/>
    <p:restoredTop sz="86333"/>
  </p:normalViewPr>
  <p:slideViewPr>
    <p:cSldViewPr snapToGrid="0" snapToObjects="1">
      <p:cViewPr varScale="1">
        <p:scale>
          <a:sx n="62" d="100"/>
          <a:sy n="62" d="100"/>
        </p:scale>
        <p:origin x="37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-12"/>
    </p:cViewPr>
  </p:notesTextViewPr>
  <p:notesViewPr>
    <p:cSldViewPr snapToGrid="0" snapToObjects="1">
      <p:cViewPr varScale="1">
        <p:scale>
          <a:sx n="78" d="100"/>
          <a:sy n="78" d="100"/>
        </p:scale>
        <p:origin x="235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7A12D-A020-BB49-AD67-E7FABE8034BB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82074-0B66-9D45-BB55-386BC2F18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51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A810CD66-9860-7F42-88F4-2E6957560D05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9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58.4. 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vivo localization of filled-and-functionalized 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glyco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-single-walled nanotubules (SWNTs). (TH) thyroid; (LU) lungs; (ST) stomach; (LI) liver; (KI) kidney; (BL) bladder. (Adapted from Hong SY, et al. 2010. </a:t>
            </a:r>
            <a:r>
              <a:rPr lang="en-US" sz="9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 Mater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9: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485−490. Original art has been adapted and redrawn by R.D. Cummings.)</a:t>
            </a:r>
          </a:p>
          <a:p>
            <a:endParaRPr lang="en-US" altLang="en-US" dirty="0">
              <a:ea typeface="MS PGothic" charset="-128"/>
            </a:endParaRPr>
          </a:p>
          <a:p>
            <a:r>
              <a:rPr lang="en-US" sz="9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(Note: Embedded links are present but live only in the slide display mode.)</a:t>
            </a:r>
            <a:endParaRPr lang="en-US" altLang="en-US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0016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53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71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4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99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3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7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14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91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8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87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92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8BDF-EEB2-1348-862C-303861ED637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6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s://www.ncbi.nlm.nih.gov/books/NBK310274/" TargetMode="External"/><Relationship Id="rId7" Type="http://schemas.openxmlformats.org/officeDocument/2006/relationships/hyperlink" Target="http://cshlpress.com/default.tpl?action=full&amp;src=pdf&amp;--eqskudatarq=107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s://www.ncbi.nlm.nih.gov/glycans/" TargetMode="External"/><Relationship Id="rId4" Type="http://schemas.openxmlformats.org/officeDocument/2006/relationships/image" Target="../media/image1.jpeg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C893B85-F03D-4727-B569-D516E6B4AE01}"/>
              </a:ext>
            </a:extLst>
          </p:cNvPr>
          <p:cNvGrpSpPr/>
          <p:nvPr/>
        </p:nvGrpSpPr>
        <p:grpSpPr>
          <a:xfrm>
            <a:off x="258786" y="399551"/>
            <a:ext cx="8607272" cy="6250655"/>
            <a:chOff x="258786" y="399551"/>
            <a:chExt cx="8607272" cy="6250655"/>
          </a:xfrm>
        </p:grpSpPr>
        <p:pic>
          <p:nvPicPr>
            <p:cNvPr id="16386" name="Picture 1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074" y="5834628"/>
              <a:ext cx="636984" cy="815578"/>
            </a:xfrm>
            <a:prstGeom prst="rect">
              <a:avLst/>
            </a:prstGeom>
            <a:noFill/>
            <a:ln w="3810">
              <a:solidFill>
                <a:schemeClr val="tx1">
                  <a:alpha val="55000"/>
                </a:schemeClr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87" name="Rectangle 2"/>
            <p:cNvSpPr txBox="1">
              <a:spLocks noChangeArrowheads="1"/>
            </p:cNvSpPr>
            <p:nvPr/>
          </p:nvSpPr>
          <p:spPr bwMode="auto">
            <a:xfrm>
              <a:off x="983086" y="399551"/>
              <a:ext cx="7245987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 algn="ctr"/>
              <a:r>
                <a:rPr lang="en-US" sz="1800" b="1" dirty="0"/>
                <a:t>In Vivo Localization of Filled-and-Functionalized </a:t>
              </a:r>
              <a:r>
                <a:rPr lang="en-US" sz="1800" b="1" dirty="0" err="1"/>
                <a:t>Glyco</a:t>
              </a:r>
              <a:r>
                <a:rPr lang="en-US" sz="1800" b="1" dirty="0"/>
                <a:t>-Single-Walled Nanotubules</a:t>
              </a:r>
              <a:endParaRPr lang="en-US" altLang="en-US" sz="1700" b="1" i="1" dirty="0">
                <a:solidFill>
                  <a:schemeClr val="tx2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84142" y="6240912"/>
              <a:ext cx="4900613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/>
                <a:t>©2017 The Consortium of </a:t>
              </a:r>
              <a:r>
                <a:rPr lang="en-US" sz="900" dirty="0" err="1"/>
                <a:t>Glycobiology</a:t>
              </a:r>
              <a:r>
                <a:rPr lang="en-US" sz="900" dirty="0"/>
                <a:t> Editors, La Jolla, California</a:t>
              </a:r>
            </a:p>
          </p:txBody>
        </p:sp>
        <p:sp>
          <p:nvSpPr>
            <p:cNvPr id="16389" name="Rectangle 14"/>
            <p:cNvSpPr>
              <a:spLocks noChangeArrowheads="1"/>
            </p:cNvSpPr>
            <p:nvPr/>
          </p:nvSpPr>
          <p:spPr bwMode="auto">
            <a:xfrm>
              <a:off x="1599226" y="5880348"/>
              <a:ext cx="6270446" cy="161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 algn="ctr"/>
              <a:r>
                <a:rPr lang="en-US" altLang="en-US" sz="1200" b="1" i="1" dirty="0">
                  <a:solidFill>
                    <a:schemeClr val="tx2"/>
                  </a:solidFill>
                </a:rPr>
                <a:t>Chapter 58, Figure 4. Essentials of </a:t>
              </a:r>
              <a:r>
                <a:rPr lang="en-US" altLang="en-US" sz="1200" b="1" i="1" dirty="0" err="1">
                  <a:solidFill>
                    <a:schemeClr val="tx2"/>
                  </a:solidFill>
                </a:rPr>
                <a:t>Glycobiology</a:t>
              </a:r>
              <a:r>
                <a:rPr lang="en-US" altLang="en-US" sz="1200" b="1" i="1" dirty="0">
                  <a:solidFill>
                    <a:schemeClr val="tx2"/>
                  </a:solidFill>
                </a:rPr>
                <a:t>, </a:t>
              </a:r>
              <a:r>
                <a:rPr lang="en-US" altLang="en-US" sz="1000" b="1" dirty="0">
                  <a:solidFill>
                    <a:schemeClr val="tx2"/>
                  </a:solidFill>
                </a:rPr>
                <a:t>Third Edition</a:t>
              </a:r>
              <a:r>
                <a:rPr lang="en-US" altLang="en-US" sz="1200" b="1" i="1" dirty="0">
                  <a:solidFill>
                    <a:schemeClr val="tx2"/>
                  </a:solidFill>
                </a:rPr>
                <a:t> </a:t>
              </a:r>
              <a:endParaRPr lang="en-US" altLang="en-US" sz="1200" b="1" dirty="0">
                <a:solidFill>
                  <a:schemeClr val="tx2"/>
                </a:solidFill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B3EB05E-67BB-42F9-9A40-76E9B859EA45}"/>
                </a:ext>
              </a:extLst>
            </p:cNvPr>
            <p:cNvGrpSpPr/>
            <p:nvPr/>
          </p:nvGrpSpPr>
          <p:grpSpPr>
            <a:xfrm>
              <a:off x="258786" y="5877048"/>
              <a:ext cx="1316220" cy="565843"/>
              <a:chOff x="258786" y="5877048"/>
              <a:chExt cx="1316220" cy="565843"/>
            </a:xfrm>
          </p:grpSpPr>
          <p:pic>
            <p:nvPicPr>
              <p:cNvPr id="16392" name="Picture 2">
                <a:hlinkClick r:id="rId5"/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2568" y="5877048"/>
                <a:ext cx="452438" cy="504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1" name="Picture 3">
                <a:hlinkClick r:id="rId7"/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264" y="5880348"/>
                <a:ext cx="418916" cy="4159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F7FA8A2-72F8-40B0-936A-0A6284512274}"/>
                  </a:ext>
                </a:extLst>
              </p:cNvPr>
              <p:cNvSpPr/>
              <p:nvPr/>
            </p:nvSpPr>
            <p:spPr>
              <a:xfrm>
                <a:off x="258786" y="6258225"/>
                <a:ext cx="870751" cy="184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Buy the Book</a:t>
                </a: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A60D82B-9BF6-40ED-97E6-7075E2D9D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32115" y="1104280"/>
              <a:ext cx="4897103" cy="44369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8763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</TotalTime>
  <Words>127</Words>
  <Application>Microsoft Office PowerPoint</Application>
  <PresentationFormat>On-screen Show (4:3)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MS PGothic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Varki, Ajit</dc:creator>
  <cp:lastModifiedBy>Bhaskar</cp:lastModifiedBy>
  <cp:revision>37</cp:revision>
  <dcterms:created xsi:type="dcterms:W3CDTF">2017-05-17T01:16:58Z</dcterms:created>
  <dcterms:modified xsi:type="dcterms:W3CDTF">2017-08-23T10:06:50Z</dcterms:modified>
</cp:coreProperties>
</file>